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477" autoAdjust="0"/>
  </p:normalViewPr>
  <p:slideViewPr>
    <p:cSldViewPr>
      <p:cViewPr varScale="1">
        <p:scale>
          <a:sx n="63" d="100"/>
          <a:sy n="63" d="100"/>
        </p:scale>
        <p:origin x="-145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924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58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139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584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20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919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196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219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517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97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098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014C7-2A55-442B-AB10-CB9A85F77F79}" type="datetimeFigureOut">
              <a:rPr lang="en-GB" smtClean="0"/>
              <a:t>31/10/2014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3600399"/>
          </a:xfrm>
        </p:spPr>
        <p:txBody>
          <a:bodyPr>
            <a:normAutofit fontScale="90000"/>
          </a:bodyPr>
          <a:lstStyle/>
          <a:p>
            <a:r>
              <a:rPr lang="en-GB" sz="8900" dirty="0" smtClean="0"/>
              <a:t>MathSpeak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>
                <a:solidFill>
                  <a:srgbClr val="FF0000"/>
                </a:solidFill>
              </a:rPr>
              <a:t>2</a:t>
            </a:r>
            <a:r>
              <a:rPr lang="en-GB" sz="3600" baseline="30000" dirty="0" smtClean="0">
                <a:solidFill>
                  <a:srgbClr val="FF0000"/>
                </a:solidFill>
              </a:rPr>
              <a:t>nd</a:t>
            </a:r>
            <a:r>
              <a:rPr lang="en-GB" sz="3600" dirty="0" smtClean="0">
                <a:solidFill>
                  <a:srgbClr val="FF0000"/>
                </a:solidFill>
              </a:rPr>
              <a:t> Annual Conference and Exhibition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>
                <a:solidFill>
                  <a:srgbClr val="0000FF"/>
                </a:solidFill>
              </a:rPr>
              <a:t>Breakout Session 2: </a:t>
            </a:r>
            <a:r>
              <a:rPr lang="en-GB" sz="3600" smtClean="0">
                <a:solidFill>
                  <a:srgbClr val="0000FF"/>
                </a:solidFill>
              </a:rPr>
              <a:t>Walbrook </a:t>
            </a:r>
            <a:r>
              <a:rPr lang="en-GB" sz="3600" dirty="0">
                <a:solidFill>
                  <a:srgbClr val="0000FF"/>
                </a:solidFill>
              </a:rPr>
              <a:t>Room </a:t>
            </a:r>
            <a:r>
              <a:rPr lang="en-GB" sz="3600" dirty="0" smtClean="0">
                <a:solidFill>
                  <a:srgbClr val="0000FF"/>
                </a:solidFill>
              </a:rPr>
              <a:t/>
            </a:r>
            <a:br>
              <a:rPr lang="en-GB" sz="3600" dirty="0" smtClean="0">
                <a:solidFill>
                  <a:srgbClr val="0000FF"/>
                </a:solidFill>
              </a:rPr>
            </a:br>
            <a:r>
              <a:rPr lang="en-GB" sz="3600" dirty="0" smtClean="0">
                <a:solidFill>
                  <a:srgbClr val="0000FF"/>
                </a:solidFill>
              </a:rPr>
              <a:t>Key </a:t>
            </a:r>
            <a:r>
              <a:rPr lang="en-GB" sz="3600" dirty="0">
                <a:solidFill>
                  <a:srgbClr val="0000FF"/>
                </a:solidFill>
              </a:rPr>
              <a:t>Stage IV and </a:t>
            </a:r>
            <a:r>
              <a:rPr lang="en-GB" sz="3600">
                <a:solidFill>
                  <a:srgbClr val="0000FF"/>
                </a:solidFill>
              </a:rPr>
              <a:t>V </a:t>
            </a:r>
            <a:r>
              <a:rPr lang="en-GB" sz="3600" smtClean="0">
                <a:solidFill>
                  <a:srgbClr val="0000FF"/>
                </a:solidFill>
              </a:rPr>
              <a:t>approaches</a:t>
            </a:r>
            <a:br>
              <a:rPr lang="en-GB" sz="3600" smtClean="0">
                <a:solidFill>
                  <a:srgbClr val="0000FF"/>
                </a:solidFill>
              </a:rPr>
            </a:br>
            <a:r>
              <a:rPr lang="en-GB" sz="3600" smtClean="0">
                <a:solidFill>
                  <a:srgbClr val="0000FF"/>
                </a:solidFill>
              </a:rPr>
              <a:t>Chaired </a:t>
            </a:r>
            <a:r>
              <a:rPr lang="en-GB" sz="3600" dirty="0">
                <a:solidFill>
                  <a:srgbClr val="0000FF"/>
                </a:solidFill>
              </a:rPr>
              <a:t>by Grahame Cumming, Edexcel</a:t>
            </a:r>
            <a:endParaRPr lang="en-GB" sz="3600" dirty="0">
              <a:solidFill>
                <a:srgbClr val="0000FF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>
            <a:normAutofit fontScale="77500" lnSpcReduction="20000"/>
          </a:bodyPr>
          <a:lstStyle/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“</a:t>
            </a:r>
            <a:r>
              <a:rPr lang="en-GB" dirty="0">
                <a:solidFill>
                  <a:srgbClr val="FF0000"/>
                </a:solidFill>
              </a:rPr>
              <a:t>Teaching Maths – Problem Solving”</a:t>
            </a:r>
          </a:p>
          <a:p>
            <a:r>
              <a:rPr lang="en-GB" dirty="0">
                <a:solidFill>
                  <a:srgbClr val="FF0000"/>
                </a:solidFill>
              </a:rPr>
              <a:t>5</a:t>
            </a:r>
            <a:r>
              <a:rPr lang="en-GB" baseline="30000" dirty="0">
                <a:solidFill>
                  <a:srgbClr val="FF0000"/>
                </a:solidFill>
              </a:rPr>
              <a:t>th</a:t>
            </a:r>
            <a:r>
              <a:rPr lang="en-GB" dirty="0">
                <a:solidFill>
                  <a:srgbClr val="FF0000"/>
                </a:solidFill>
              </a:rPr>
              <a:t> November 2014 </a:t>
            </a: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at </a:t>
            </a:r>
            <a:r>
              <a:rPr lang="en-GB" dirty="0">
                <a:solidFill>
                  <a:srgbClr val="FF0000"/>
                </a:solidFill>
              </a:rPr>
              <a:t>America Square Conference Centre, London</a:t>
            </a:r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6261388"/>
            <a:ext cx="228600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237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MathSpeak  2nd Annual Conference and Exhibition  Breakout Session 2: Walbrook Room  Key Stage IV and V approaches Chaired by Grahame Cumming, Edexcel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jeffreymross</dc:creator>
  <cp:lastModifiedBy>jeffreymross</cp:lastModifiedBy>
  <cp:revision>8</cp:revision>
  <dcterms:created xsi:type="dcterms:W3CDTF">2014-10-31T15:22:26Z</dcterms:created>
  <dcterms:modified xsi:type="dcterms:W3CDTF">2014-10-31T16:35:02Z</dcterms:modified>
</cp:coreProperties>
</file>